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6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52D0-6AEC-4727-A1BE-25B96B2935EF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6AEC-5600-4CE4-B598-EBEE0997CC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561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52D0-6AEC-4727-A1BE-25B96B2935EF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6AEC-5600-4CE4-B598-EBEE0997CC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256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52D0-6AEC-4727-A1BE-25B96B2935EF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6AEC-5600-4CE4-B598-EBEE0997CC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659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52D0-6AEC-4727-A1BE-25B96B2935EF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6AEC-5600-4CE4-B598-EBEE0997CC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456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52D0-6AEC-4727-A1BE-25B96B2935EF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6AEC-5600-4CE4-B598-EBEE0997CC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607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52D0-6AEC-4727-A1BE-25B96B2935EF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6AEC-5600-4CE4-B598-EBEE0997CC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182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52D0-6AEC-4727-A1BE-25B96B2935EF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6AEC-5600-4CE4-B598-EBEE0997CC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833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52D0-6AEC-4727-A1BE-25B96B2935EF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6AEC-5600-4CE4-B598-EBEE0997CC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534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52D0-6AEC-4727-A1BE-25B96B2935EF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6AEC-5600-4CE4-B598-EBEE0997CC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046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52D0-6AEC-4727-A1BE-25B96B2935EF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6AEC-5600-4CE4-B598-EBEE0997CC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021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52D0-6AEC-4727-A1BE-25B96B2935EF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6AEC-5600-4CE4-B598-EBEE0997CC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48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052D0-6AEC-4727-A1BE-25B96B2935EF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F6AEC-5600-4CE4-B598-EBEE0997CC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82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595" y="506298"/>
            <a:ext cx="9144000" cy="2060632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системы (целевой модели) наставничества педагогических работников в ОО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09282" y="5255046"/>
            <a:ext cx="64338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Голосная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Л.В., зам. директора по ОМР МБОУ Ленинской СОШ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48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Нормативно-правовое обеспечение внедрения системы (целевой модели) наставничества педагогических работников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65452"/>
            <a:ext cx="10515600" cy="4351338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пункт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33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Распоряжения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Правительства РФ от 31.12.2019 № 3273-р «Об утверждении основных принципов национальной системы профессионального роста педагогических работников Российской Федерации, включая национальную систему учительского роста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»;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Паспорт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национального проекта «Образование», утвержденным президиумом Совета при Президенте РФ по стратегическому развитию и национальным проектам (протокол от 24.12.2018 №16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908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9049" y="213409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Постановление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Министерства общего и профессионального образования Ростовской области от 05.04.2022 № 7 «Об утверждении Положения о региональной системе (целевой модели) наставничества педагогических работников образовательных организаций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»;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совместное письмо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Министерства просвещения России и Общероссийского Профсоюза образования от 21 декабря 2021 года № АЗ – 1128/08 «О направлении методических рекомендаций по разработке и внедрению системы (целевой модели) наставничества педагогических работников в образовательных организациях»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-134978"/>
            <a:ext cx="10717697" cy="217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38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5882"/>
          </a:xfrm>
        </p:spPr>
        <p:txBody>
          <a:bodyPr/>
          <a:lstStyle/>
          <a:p>
            <a:pPr algn="ctr"/>
            <a:r>
              <a:rPr lang="ru-RU" b="1" dirty="0" smtClean="0"/>
              <a:t>Документы ОО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54227"/>
            <a:ext cx="10515600" cy="472273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Положение о системе наставничества педагогических работников в ОО;</a:t>
            </a:r>
          </a:p>
          <a:p>
            <a:r>
              <a:rPr lang="ru-RU" sz="3200" dirty="0" smtClean="0"/>
              <a:t>Приказ о назначении куратора реализации программ наставничества;</a:t>
            </a:r>
          </a:p>
          <a:p>
            <a:r>
              <a:rPr lang="ru-RU" sz="3200" dirty="0" smtClean="0"/>
              <a:t>Дорожная карта (план мероприятий) по реализации Положения о системе наставничества педагогических работников;</a:t>
            </a:r>
          </a:p>
          <a:p>
            <a:r>
              <a:rPr lang="ru-RU" sz="3200" dirty="0" smtClean="0"/>
              <a:t>Письменное согласие педагога на выполнение наставнической деятельности;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69148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3771"/>
            <a:ext cx="10515600" cy="747579"/>
          </a:xfrm>
        </p:spPr>
        <p:txBody>
          <a:bodyPr/>
          <a:lstStyle/>
          <a:p>
            <a:pPr algn="ctr"/>
            <a:r>
              <a:rPr lang="ru-RU" b="1" dirty="0">
                <a:solidFill>
                  <a:prstClr val="black"/>
                </a:solidFill>
              </a:rPr>
              <a:t>Документы ОО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89822"/>
            <a:ext cx="10515600" cy="5387248"/>
          </a:xfrm>
        </p:spPr>
        <p:txBody>
          <a:bodyPr>
            <a:noAutofit/>
          </a:bodyPr>
          <a:lstStyle/>
          <a:p>
            <a:r>
              <a:rPr lang="ru-RU" sz="3200" dirty="0" smtClean="0"/>
              <a:t>Письменное согласие педагога на закрепление за ним наставника;</a:t>
            </a:r>
          </a:p>
          <a:p>
            <a:r>
              <a:rPr lang="ru-RU" sz="3200" dirty="0" smtClean="0"/>
              <a:t>Приказ о закреплении наставнических пар/групп;</a:t>
            </a:r>
          </a:p>
          <a:p>
            <a:r>
              <a:rPr lang="ru-RU" sz="3200" dirty="0" smtClean="0"/>
              <a:t>Персонализированные программы наставничества;</a:t>
            </a:r>
          </a:p>
          <a:p>
            <a:r>
              <a:rPr lang="ru-RU" sz="3200" dirty="0" smtClean="0"/>
              <a:t>Сбор информации о профессиональных запросах (анкеты);</a:t>
            </a:r>
          </a:p>
          <a:p>
            <a:r>
              <a:rPr lang="ru-RU" sz="3200" dirty="0" smtClean="0"/>
              <a:t>Банк данных наставляемых;</a:t>
            </a:r>
          </a:p>
          <a:p>
            <a:r>
              <a:rPr lang="ru-RU" sz="3200" dirty="0" smtClean="0"/>
              <a:t>Банк данных наставников;</a:t>
            </a:r>
          </a:p>
          <a:p>
            <a:r>
              <a:rPr lang="ru-RU" sz="3200" dirty="0" smtClean="0"/>
              <a:t>Мониторинг качества реализации персонализированных программ наставничества (анкеты)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0381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7873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06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243</Words>
  <Application>Microsoft Office PowerPoint</Application>
  <PresentationFormat>Широкоэкранный</PresentationFormat>
  <Paragraphs>20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Нормативно-правовое обеспечение внедрения системы (целевой модели) наставничества педагогических работников</vt:lpstr>
      <vt:lpstr>Презентация PowerPoint</vt:lpstr>
      <vt:lpstr>Документы ОО </vt:lpstr>
      <vt:lpstr>Документы ОО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Golosnaya</dc:creator>
  <cp:lastModifiedBy>Эмма Николаевна</cp:lastModifiedBy>
  <cp:revision>7</cp:revision>
  <cp:lastPrinted>2022-09-12T04:44:51Z</cp:lastPrinted>
  <dcterms:created xsi:type="dcterms:W3CDTF">2022-09-07T09:01:34Z</dcterms:created>
  <dcterms:modified xsi:type="dcterms:W3CDTF">2022-11-29T04:27:29Z</dcterms:modified>
</cp:coreProperties>
</file>